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71" r:id="rId4"/>
    <p:sldId id="269" r:id="rId5"/>
    <p:sldId id="261" r:id="rId6"/>
    <p:sldId id="279" r:id="rId7"/>
    <p:sldId id="281" r:id="rId8"/>
    <p:sldId id="267" r:id="rId9"/>
    <p:sldId id="268" r:id="rId10"/>
    <p:sldId id="272" r:id="rId11"/>
    <p:sldId id="265" r:id="rId12"/>
    <p:sldId id="282" r:id="rId13"/>
    <p:sldId id="266" r:id="rId14"/>
    <p:sldId id="278" r:id="rId15"/>
    <p:sldId id="280" r:id="rId16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18"/>
      <p:bold r:id="rId19"/>
      <p:italic r:id="rId20"/>
      <p:boldItalic r:id="rId21"/>
    </p:embeddedFon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Homemade Apple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3C84F-DE49-47C1-BAAF-619BB3F9B14E}">
  <a:tblStyle styleId="{ED73C84F-DE49-47C1-BAAF-619BB3F9B1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B966F3-4190-48E0-A992-0B799F5E29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505A9-2F71-496E-9795-412BD8F36C9B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F73CA12F-9050-49B0-AD30-3BCA0BD195E0}">
      <dgm:prSet phldrT="[Texto]"/>
      <dgm:spPr/>
      <dgm:t>
        <a:bodyPr/>
        <a:lstStyle/>
        <a:p>
          <a:r>
            <a:rPr lang="es-ES" dirty="0"/>
            <a:t>año</a:t>
          </a:r>
        </a:p>
      </dgm:t>
    </dgm:pt>
    <dgm:pt modelId="{E9CF6CFA-3CB1-4259-8BE2-FFB249A25824}" type="parTrans" cxnId="{2F97A74F-3AED-4978-9FD9-DA19A79FD0FD}">
      <dgm:prSet/>
      <dgm:spPr/>
      <dgm:t>
        <a:bodyPr/>
        <a:lstStyle/>
        <a:p>
          <a:endParaRPr lang="es-ES"/>
        </a:p>
      </dgm:t>
    </dgm:pt>
    <dgm:pt modelId="{04775DF8-128C-40A6-9156-BA61E50293C5}" type="sibTrans" cxnId="{2F97A74F-3AED-4978-9FD9-DA19A79FD0FD}">
      <dgm:prSet/>
      <dgm:spPr/>
      <dgm:t>
        <a:bodyPr/>
        <a:lstStyle/>
        <a:p>
          <a:endParaRPr lang="es-ES"/>
        </a:p>
      </dgm:t>
    </dgm:pt>
    <dgm:pt modelId="{D20554AB-0983-47DF-971D-985803FD58F6}">
      <dgm:prSet phldrT="[Texto]"/>
      <dgm:spPr/>
      <dgm:t>
        <a:bodyPr/>
        <a:lstStyle/>
        <a:p>
          <a:r>
            <a:rPr lang="es-ES" dirty="0" err="1"/>
            <a:t>region</a:t>
          </a:r>
          <a:endParaRPr lang="es-ES" dirty="0"/>
        </a:p>
      </dgm:t>
    </dgm:pt>
    <dgm:pt modelId="{0F6B6B57-53A3-4C93-B5F5-51FE898695A7}" type="parTrans" cxnId="{A0943383-2B11-4761-8A56-41FEDD5616EA}">
      <dgm:prSet/>
      <dgm:spPr/>
      <dgm:t>
        <a:bodyPr/>
        <a:lstStyle/>
        <a:p>
          <a:endParaRPr lang="es-ES"/>
        </a:p>
      </dgm:t>
    </dgm:pt>
    <dgm:pt modelId="{C94325A9-5601-41C0-A95D-C6960E122C48}" type="sibTrans" cxnId="{A0943383-2B11-4761-8A56-41FEDD5616EA}">
      <dgm:prSet/>
      <dgm:spPr/>
      <dgm:t>
        <a:bodyPr/>
        <a:lstStyle/>
        <a:p>
          <a:endParaRPr lang="es-ES"/>
        </a:p>
      </dgm:t>
    </dgm:pt>
    <dgm:pt modelId="{18667888-F0A2-4FF6-A38C-572F70B916D3}">
      <dgm:prSet phldrT="[Texto]"/>
      <dgm:spPr/>
      <dgm:t>
        <a:bodyPr/>
        <a:lstStyle/>
        <a:p>
          <a:r>
            <a:rPr lang="es-ES" dirty="0"/>
            <a:t>edad</a:t>
          </a:r>
        </a:p>
      </dgm:t>
    </dgm:pt>
    <dgm:pt modelId="{F148D438-5538-4020-B415-3A67ED3507CE}" type="parTrans" cxnId="{A30ACCA8-16E8-46A2-99DD-A573887F91E5}">
      <dgm:prSet/>
      <dgm:spPr/>
      <dgm:t>
        <a:bodyPr/>
        <a:lstStyle/>
        <a:p>
          <a:endParaRPr lang="es-ES"/>
        </a:p>
      </dgm:t>
    </dgm:pt>
    <dgm:pt modelId="{134233C7-BD9B-4741-9AEA-D3D26D9B124D}" type="sibTrans" cxnId="{A30ACCA8-16E8-46A2-99DD-A573887F91E5}">
      <dgm:prSet/>
      <dgm:spPr/>
      <dgm:t>
        <a:bodyPr/>
        <a:lstStyle/>
        <a:p>
          <a:endParaRPr lang="es-ES"/>
        </a:p>
      </dgm:t>
    </dgm:pt>
    <dgm:pt modelId="{0314636B-66E3-4A3C-BFFB-1D0914E35AC4}" type="pres">
      <dgm:prSet presAssocID="{20D505A9-2F71-496E-9795-412BD8F36C9B}" presName="Name0" presStyleCnt="0">
        <dgm:presLayoutVars>
          <dgm:dir/>
          <dgm:resizeHandles val="exact"/>
        </dgm:presLayoutVars>
      </dgm:prSet>
      <dgm:spPr/>
    </dgm:pt>
    <dgm:pt modelId="{AA72E754-6332-4834-BCA1-3F2C233BA053}" type="pres">
      <dgm:prSet presAssocID="{F73CA12F-9050-49B0-AD30-3BCA0BD195E0}" presName="node" presStyleLbl="node1" presStyleIdx="0" presStyleCnt="3">
        <dgm:presLayoutVars>
          <dgm:bulletEnabled val="1"/>
        </dgm:presLayoutVars>
      </dgm:prSet>
      <dgm:spPr/>
    </dgm:pt>
    <dgm:pt modelId="{155E461F-EC49-4647-9F78-DCE0AA660C9F}" type="pres">
      <dgm:prSet presAssocID="{04775DF8-128C-40A6-9156-BA61E50293C5}" presName="sibTrans" presStyleLbl="sibTrans2D1" presStyleIdx="0" presStyleCnt="2"/>
      <dgm:spPr/>
    </dgm:pt>
    <dgm:pt modelId="{F979395E-0EBC-4F82-B529-5D082E6CE694}" type="pres">
      <dgm:prSet presAssocID="{04775DF8-128C-40A6-9156-BA61E50293C5}" presName="connectorText" presStyleLbl="sibTrans2D1" presStyleIdx="0" presStyleCnt="2"/>
      <dgm:spPr/>
    </dgm:pt>
    <dgm:pt modelId="{366698CE-2AAB-45A4-B114-397937C29663}" type="pres">
      <dgm:prSet presAssocID="{D20554AB-0983-47DF-971D-985803FD58F6}" presName="node" presStyleLbl="node1" presStyleIdx="1" presStyleCnt="3">
        <dgm:presLayoutVars>
          <dgm:bulletEnabled val="1"/>
        </dgm:presLayoutVars>
      </dgm:prSet>
      <dgm:spPr/>
    </dgm:pt>
    <dgm:pt modelId="{CFE58859-2962-45A3-8552-E8DD0F9AD9D3}" type="pres">
      <dgm:prSet presAssocID="{C94325A9-5601-41C0-A95D-C6960E122C48}" presName="sibTrans" presStyleLbl="sibTrans2D1" presStyleIdx="1" presStyleCnt="2"/>
      <dgm:spPr/>
    </dgm:pt>
    <dgm:pt modelId="{0161E6F5-4AFF-475C-8ED4-30352CA2C55F}" type="pres">
      <dgm:prSet presAssocID="{C94325A9-5601-41C0-A95D-C6960E122C48}" presName="connectorText" presStyleLbl="sibTrans2D1" presStyleIdx="1" presStyleCnt="2"/>
      <dgm:spPr/>
    </dgm:pt>
    <dgm:pt modelId="{91C3F1C9-17A8-414F-8ABE-D2AC05B0FDDC}" type="pres">
      <dgm:prSet presAssocID="{18667888-F0A2-4FF6-A38C-572F70B916D3}" presName="node" presStyleLbl="node1" presStyleIdx="2" presStyleCnt="3">
        <dgm:presLayoutVars>
          <dgm:bulletEnabled val="1"/>
        </dgm:presLayoutVars>
      </dgm:prSet>
      <dgm:spPr/>
    </dgm:pt>
  </dgm:ptLst>
  <dgm:cxnLst>
    <dgm:cxn modelId="{1EF50333-FBE0-4D58-99FD-66895F358F3E}" type="presOf" srcId="{04775DF8-128C-40A6-9156-BA61E50293C5}" destId="{155E461F-EC49-4647-9F78-DCE0AA660C9F}" srcOrd="0" destOrd="0" presId="urn:microsoft.com/office/officeart/2005/8/layout/process1"/>
    <dgm:cxn modelId="{F2D9F638-246C-40F1-8732-E25A7B60BBE4}" type="presOf" srcId="{F73CA12F-9050-49B0-AD30-3BCA0BD195E0}" destId="{AA72E754-6332-4834-BCA1-3F2C233BA053}" srcOrd="0" destOrd="0" presId="urn:microsoft.com/office/officeart/2005/8/layout/process1"/>
    <dgm:cxn modelId="{2F97A74F-3AED-4978-9FD9-DA19A79FD0FD}" srcId="{20D505A9-2F71-496E-9795-412BD8F36C9B}" destId="{F73CA12F-9050-49B0-AD30-3BCA0BD195E0}" srcOrd="0" destOrd="0" parTransId="{E9CF6CFA-3CB1-4259-8BE2-FFB249A25824}" sibTransId="{04775DF8-128C-40A6-9156-BA61E50293C5}"/>
    <dgm:cxn modelId="{663BC552-8893-4E18-A0AD-E1ED9FB016D1}" type="presOf" srcId="{20D505A9-2F71-496E-9795-412BD8F36C9B}" destId="{0314636B-66E3-4A3C-BFFB-1D0914E35AC4}" srcOrd="0" destOrd="0" presId="urn:microsoft.com/office/officeart/2005/8/layout/process1"/>
    <dgm:cxn modelId="{3749E678-39E2-4E07-BEC8-219DB8F7D5FD}" type="presOf" srcId="{D20554AB-0983-47DF-971D-985803FD58F6}" destId="{366698CE-2AAB-45A4-B114-397937C29663}" srcOrd="0" destOrd="0" presId="urn:microsoft.com/office/officeart/2005/8/layout/process1"/>
    <dgm:cxn modelId="{86578859-5F16-407D-8644-8DAF64849D8D}" type="presOf" srcId="{04775DF8-128C-40A6-9156-BA61E50293C5}" destId="{F979395E-0EBC-4F82-B529-5D082E6CE694}" srcOrd="1" destOrd="0" presId="urn:microsoft.com/office/officeart/2005/8/layout/process1"/>
    <dgm:cxn modelId="{A0943383-2B11-4761-8A56-41FEDD5616EA}" srcId="{20D505A9-2F71-496E-9795-412BD8F36C9B}" destId="{D20554AB-0983-47DF-971D-985803FD58F6}" srcOrd="1" destOrd="0" parTransId="{0F6B6B57-53A3-4C93-B5F5-51FE898695A7}" sibTransId="{C94325A9-5601-41C0-A95D-C6960E122C48}"/>
    <dgm:cxn modelId="{969EBF83-E126-4E29-9464-A323608CDA09}" type="presOf" srcId="{C94325A9-5601-41C0-A95D-C6960E122C48}" destId="{CFE58859-2962-45A3-8552-E8DD0F9AD9D3}" srcOrd="0" destOrd="0" presId="urn:microsoft.com/office/officeart/2005/8/layout/process1"/>
    <dgm:cxn modelId="{71FD8E8A-6A69-45D1-9F99-5CFFAC55B050}" type="presOf" srcId="{C94325A9-5601-41C0-A95D-C6960E122C48}" destId="{0161E6F5-4AFF-475C-8ED4-30352CA2C55F}" srcOrd="1" destOrd="0" presId="urn:microsoft.com/office/officeart/2005/8/layout/process1"/>
    <dgm:cxn modelId="{A30ACCA8-16E8-46A2-99DD-A573887F91E5}" srcId="{20D505A9-2F71-496E-9795-412BD8F36C9B}" destId="{18667888-F0A2-4FF6-A38C-572F70B916D3}" srcOrd="2" destOrd="0" parTransId="{F148D438-5538-4020-B415-3A67ED3507CE}" sibTransId="{134233C7-BD9B-4741-9AEA-D3D26D9B124D}"/>
    <dgm:cxn modelId="{0D1402F3-F079-4B7D-B08F-A4C1C52DF0AE}" type="presOf" srcId="{18667888-F0A2-4FF6-A38C-572F70B916D3}" destId="{91C3F1C9-17A8-414F-8ABE-D2AC05B0FDDC}" srcOrd="0" destOrd="0" presId="urn:microsoft.com/office/officeart/2005/8/layout/process1"/>
    <dgm:cxn modelId="{65712E81-2010-4619-95D7-F1910E62B64A}" type="presParOf" srcId="{0314636B-66E3-4A3C-BFFB-1D0914E35AC4}" destId="{AA72E754-6332-4834-BCA1-3F2C233BA053}" srcOrd="0" destOrd="0" presId="urn:microsoft.com/office/officeart/2005/8/layout/process1"/>
    <dgm:cxn modelId="{FF555101-7010-4259-A6CF-A382AD8A62D1}" type="presParOf" srcId="{0314636B-66E3-4A3C-BFFB-1D0914E35AC4}" destId="{155E461F-EC49-4647-9F78-DCE0AA660C9F}" srcOrd="1" destOrd="0" presId="urn:microsoft.com/office/officeart/2005/8/layout/process1"/>
    <dgm:cxn modelId="{9C8244EF-0A02-44AE-A19E-64CCC7BFC4D4}" type="presParOf" srcId="{155E461F-EC49-4647-9F78-DCE0AA660C9F}" destId="{F979395E-0EBC-4F82-B529-5D082E6CE694}" srcOrd="0" destOrd="0" presId="urn:microsoft.com/office/officeart/2005/8/layout/process1"/>
    <dgm:cxn modelId="{BFFA701B-1C06-429E-B1FA-4F421CE4FB50}" type="presParOf" srcId="{0314636B-66E3-4A3C-BFFB-1D0914E35AC4}" destId="{366698CE-2AAB-45A4-B114-397937C29663}" srcOrd="2" destOrd="0" presId="urn:microsoft.com/office/officeart/2005/8/layout/process1"/>
    <dgm:cxn modelId="{6299577D-DCF6-4611-B815-528FCFBFC261}" type="presParOf" srcId="{0314636B-66E3-4A3C-BFFB-1D0914E35AC4}" destId="{CFE58859-2962-45A3-8552-E8DD0F9AD9D3}" srcOrd="3" destOrd="0" presId="urn:microsoft.com/office/officeart/2005/8/layout/process1"/>
    <dgm:cxn modelId="{17486303-5480-4547-B6AF-C870FC7CFFDC}" type="presParOf" srcId="{CFE58859-2962-45A3-8552-E8DD0F9AD9D3}" destId="{0161E6F5-4AFF-475C-8ED4-30352CA2C55F}" srcOrd="0" destOrd="0" presId="urn:microsoft.com/office/officeart/2005/8/layout/process1"/>
    <dgm:cxn modelId="{747BEF90-2449-4555-85C0-022A8423F1B0}" type="presParOf" srcId="{0314636B-66E3-4A3C-BFFB-1D0914E35AC4}" destId="{91C3F1C9-17A8-414F-8ABE-D2AC05B0FD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D505A9-2F71-496E-9795-412BD8F36C9B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F73CA12F-9050-49B0-AD30-3BCA0BD195E0}">
      <dgm:prSet phldrT="[Texto]"/>
      <dgm:spPr/>
      <dgm:t>
        <a:bodyPr/>
        <a:lstStyle/>
        <a:p>
          <a:r>
            <a:rPr lang="es-ES" dirty="0"/>
            <a:t>año</a:t>
          </a:r>
        </a:p>
      </dgm:t>
    </dgm:pt>
    <dgm:pt modelId="{E9CF6CFA-3CB1-4259-8BE2-FFB249A25824}" type="parTrans" cxnId="{2F97A74F-3AED-4978-9FD9-DA19A79FD0FD}">
      <dgm:prSet/>
      <dgm:spPr/>
      <dgm:t>
        <a:bodyPr/>
        <a:lstStyle/>
        <a:p>
          <a:endParaRPr lang="es-ES"/>
        </a:p>
      </dgm:t>
    </dgm:pt>
    <dgm:pt modelId="{04775DF8-128C-40A6-9156-BA61E50293C5}" type="sibTrans" cxnId="{2F97A74F-3AED-4978-9FD9-DA19A79FD0FD}">
      <dgm:prSet/>
      <dgm:spPr/>
      <dgm:t>
        <a:bodyPr/>
        <a:lstStyle/>
        <a:p>
          <a:endParaRPr lang="es-ES"/>
        </a:p>
      </dgm:t>
    </dgm:pt>
    <dgm:pt modelId="{D20554AB-0983-47DF-971D-985803FD58F6}">
      <dgm:prSet phldrT="[Texto]"/>
      <dgm:spPr/>
      <dgm:t>
        <a:bodyPr/>
        <a:lstStyle/>
        <a:p>
          <a:r>
            <a:rPr lang="es-ES" dirty="0" err="1"/>
            <a:t>region</a:t>
          </a:r>
          <a:endParaRPr lang="es-ES" dirty="0"/>
        </a:p>
      </dgm:t>
    </dgm:pt>
    <dgm:pt modelId="{0F6B6B57-53A3-4C93-B5F5-51FE898695A7}" type="parTrans" cxnId="{A0943383-2B11-4761-8A56-41FEDD5616EA}">
      <dgm:prSet/>
      <dgm:spPr/>
      <dgm:t>
        <a:bodyPr/>
        <a:lstStyle/>
        <a:p>
          <a:endParaRPr lang="es-ES"/>
        </a:p>
      </dgm:t>
    </dgm:pt>
    <dgm:pt modelId="{C94325A9-5601-41C0-A95D-C6960E122C48}" type="sibTrans" cxnId="{A0943383-2B11-4761-8A56-41FEDD5616EA}">
      <dgm:prSet/>
      <dgm:spPr/>
      <dgm:t>
        <a:bodyPr/>
        <a:lstStyle/>
        <a:p>
          <a:endParaRPr lang="es-ES"/>
        </a:p>
      </dgm:t>
    </dgm:pt>
    <dgm:pt modelId="{18667888-F0A2-4FF6-A38C-572F70B916D3}">
      <dgm:prSet phldrT="[Texto]"/>
      <dgm:spPr/>
      <dgm:t>
        <a:bodyPr/>
        <a:lstStyle/>
        <a:p>
          <a:r>
            <a:rPr lang="es-ES" dirty="0"/>
            <a:t>edad</a:t>
          </a:r>
        </a:p>
      </dgm:t>
    </dgm:pt>
    <dgm:pt modelId="{F148D438-5538-4020-B415-3A67ED3507CE}" type="parTrans" cxnId="{A30ACCA8-16E8-46A2-99DD-A573887F91E5}">
      <dgm:prSet/>
      <dgm:spPr/>
      <dgm:t>
        <a:bodyPr/>
        <a:lstStyle/>
        <a:p>
          <a:endParaRPr lang="es-ES"/>
        </a:p>
      </dgm:t>
    </dgm:pt>
    <dgm:pt modelId="{134233C7-BD9B-4741-9AEA-D3D26D9B124D}" type="sibTrans" cxnId="{A30ACCA8-16E8-46A2-99DD-A573887F91E5}">
      <dgm:prSet/>
      <dgm:spPr/>
      <dgm:t>
        <a:bodyPr/>
        <a:lstStyle/>
        <a:p>
          <a:endParaRPr lang="es-ES"/>
        </a:p>
      </dgm:t>
    </dgm:pt>
    <dgm:pt modelId="{0314636B-66E3-4A3C-BFFB-1D0914E35AC4}" type="pres">
      <dgm:prSet presAssocID="{20D505A9-2F71-496E-9795-412BD8F36C9B}" presName="Name0" presStyleCnt="0">
        <dgm:presLayoutVars>
          <dgm:dir/>
          <dgm:resizeHandles val="exact"/>
        </dgm:presLayoutVars>
      </dgm:prSet>
      <dgm:spPr/>
    </dgm:pt>
    <dgm:pt modelId="{AA72E754-6332-4834-BCA1-3F2C233BA053}" type="pres">
      <dgm:prSet presAssocID="{F73CA12F-9050-49B0-AD30-3BCA0BD195E0}" presName="node" presStyleLbl="node1" presStyleIdx="0" presStyleCnt="3">
        <dgm:presLayoutVars>
          <dgm:bulletEnabled val="1"/>
        </dgm:presLayoutVars>
      </dgm:prSet>
      <dgm:spPr/>
    </dgm:pt>
    <dgm:pt modelId="{155E461F-EC49-4647-9F78-DCE0AA660C9F}" type="pres">
      <dgm:prSet presAssocID="{04775DF8-128C-40A6-9156-BA61E50293C5}" presName="sibTrans" presStyleLbl="sibTrans2D1" presStyleIdx="0" presStyleCnt="2"/>
      <dgm:spPr/>
    </dgm:pt>
    <dgm:pt modelId="{F979395E-0EBC-4F82-B529-5D082E6CE694}" type="pres">
      <dgm:prSet presAssocID="{04775DF8-128C-40A6-9156-BA61E50293C5}" presName="connectorText" presStyleLbl="sibTrans2D1" presStyleIdx="0" presStyleCnt="2"/>
      <dgm:spPr/>
    </dgm:pt>
    <dgm:pt modelId="{366698CE-2AAB-45A4-B114-397937C29663}" type="pres">
      <dgm:prSet presAssocID="{D20554AB-0983-47DF-971D-985803FD58F6}" presName="node" presStyleLbl="node1" presStyleIdx="1" presStyleCnt="3">
        <dgm:presLayoutVars>
          <dgm:bulletEnabled val="1"/>
        </dgm:presLayoutVars>
      </dgm:prSet>
      <dgm:spPr/>
    </dgm:pt>
    <dgm:pt modelId="{CFE58859-2962-45A3-8552-E8DD0F9AD9D3}" type="pres">
      <dgm:prSet presAssocID="{C94325A9-5601-41C0-A95D-C6960E122C48}" presName="sibTrans" presStyleLbl="sibTrans2D1" presStyleIdx="1" presStyleCnt="2" custLinFactX="-2496882" custLinFactNeighborX="-2500000" custLinFactNeighborY="22206"/>
      <dgm:spPr/>
    </dgm:pt>
    <dgm:pt modelId="{0161E6F5-4AFF-475C-8ED4-30352CA2C55F}" type="pres">
      <dgm:prSet presAssocID="{C94325A9-5601-41C0-A95D-C6960E122C48}" presName="connectorText" presStyleLbl="sibTrans2D1" presStyleIdx="1" presStyleCnt="2"/>
      <dgm:spPr/>
    </dgm:pt>
    <dgm:pt modelId="{91C3F1C9-17A8-414F-8ABE-D2AC05B0FDDC}" type="pres">
      <dgm:prSet presAssocID="{18667888-F0A2-4FF6-A38C-572F70B916D3}" presName="node" presStyleLbl="node1" presStyleIdx="2" presStyleCnt="3">
        <dgm:presLayoutVars>
          <dgm:bulletEnabled val="1"/>
        </dgm:presLayoutVars>
      </dgm:prSet>
      <dgm:spPr/>
    </dgm:pt>
  </dgm:ptLst>
  <dgm:cxnLst>
    <dgm:cxn modelId="{1EF50333-FBE0-4D58-99FD-66895F358F3E}" type="presOf" srcId="{04775DF8-128C-40A6-9156-BA61E50293C5}" destId="{155E461F-EC49-4647-9F78-DCE0AA660C9F}" srcOrd="0" destOrd="0" presId="urn:microsoft.com/office/officeart/2005/8/layout/process1"/>
    <dgm:cxn modelId="{F2D9F638-246C-40F1-8732-E25A7B60BBE4}" type="presOf" srcId="{F73CA12F-9050-49B0-AD30-3BCA0BD195E0}" destId="{AA72E754-6332-4834-BCA1-3F2C233BA053}" srcOrd="0" destOrd="0" presId="urn:microsoft.com/office/officeart/2005/8/layout/process1"/>
    <dgm:cxn modelId="{2F97A74F-3AED-4978-9FD9-DA19A79FD0FD}" srcId="{20D505A9-2F71-496E-9795-412BD8F36C9B}" destId="{F73CA12F-9050-49B0-AD30-3BCA0BD195E0}" srcOrd="0" destOrd="0" parTransId="{E9CF6CFA-3CB1-4259-8BE2-FFB249A25824}" sibTransId="{04775DF8-128C-40A6-9156-BA61E50293C5}"/>
    <dgm:cxn modelId="{663BC552-8893-4E18-A0AD-E1ED9FB016D1}" type="presOf" srcId="{20D505A9-2F71-496E-9795-412BD8F36C9B}" destId="{0314636B-66E3-4A3C-BFFB-1D0914E35AC4}" srcOrd="0" destOrd="0" presId="urn:microsoft.com/office/officeart/2005/8/layout/process1"/>
    <dgm:cxn modelId="{3749E678-39E2-4E07-BEC8-219DB8F7D5FD}" type="presOf" srcId="{D20554AB-0983-47DF-971D-985803FD58F6}" destId="{366698CE-2AAB-45A4-B114-397937C29663}" srcOrd="0" destOrd="0" presId="urn:microsoft.com/office/officeart/2005/8/layout/process1"/>
    <dgm:cxn modelId="{86578859-5F16-407D-8644-8DAF64849D8D}" type="presOf" srcId="{04775DF8-128C-40A6-9156-BA61E50293C5}" destId="{F979395E-0EBC-4F82-B529-5D082E6CE694}" srcOrd="1" destOrd="0" presId="urn:microsoft.com/office/officeart/2005/8/layout/process1"/>
    <dgm:cxn modelId="{A0943383-2B11-4761-8A56-41FEDD5616EA}" srcId="{20D505A9-2F71-496E-9795-412BD8F36C9B}" destId="{D20554AB-0983-47DF-971D-985803FD58F6}" srcOrd="1" destOrd="0" parTransId="{0F6B6B57-53A3-4C93-B5F5-51FE898695A7}" sibTransId="{C94325A9-5601-41C0-A95D-C6960E122C48}"/>
    <dgm:cxn modelId="{969EBF83-E126-4E29-9464-A323608CDA09}" type="presOf" srcId="{C94325A9-5601-41C0-A95D-C6960E122C48}" destId="{CFE58859-2962-45A3-8552-E8DD0F9AD9D3}" srcOrd="0" destOrd="0" presId="urn:microsoft.com/office/officeart/2005/8/layout/process1"/>
    <dgm:cxn modelId="{71FD8E8A-6A69-45D1-9F99-5CFFAC55B050}" type="presOf" srcId="{C94325A9-5601-41C0-A95D-C6960E122C48}" destId="{0161E6F5-4AFF-475C-8ED4-30352CA2C55F}" srcOrd="1" destOrd="0" presId="urn:microsoft.com/office/officeart/2005/8/layout/process1"/>
    <dgm:cxn modelId="{A30ACCA8-16E8-46A2-99DD-A573887F91E5}" srcId="{20D505A9-2F71-496E-9795-412BD8F36C9B}" destId="{18667888-F0A2-4FF6-A38C-572F70B916D3}" srcOrd="2" destOrd="0" parTransId="{F148D438-5538-4020-B415-3A67ED3507CE}" sibTransId="{134233C7-BD9B-4741-9AEA-D3D26D9B124D}"/>
    <dgm:cxn modelId="{0D1402F3-F079-4B7D-B08F-A4C1C52DF0AE}" type="presOf" srcId="{18667888-F0A2-4FF6-A38C-572F70B916D3}" destId="{91C3F1C9-17A8-414F-8ABE-D2AC05B0FDDC}" srcOrd="0" destOrd="0" presId="urn:microsoft.com/office/officeart/2005/8/layout/process1"/>
    <dgm:cxn modelId="{65712E81-2010-4619-95D7-F1910E62B64A}" type="presParOf" srcId="{0314636B-66E3-4A3C-BFFB-1D0914E35AC4}" destId="{AA72E754-6332-4834-BCA1-3F2C233BA053}" srcOrd="0" destOrd="0" presId="urn:microsoft.com/office/officeart/2005/8/layout/process1"/>
    <dgm:cxn modelId="{FF555101-7010-4259-A6CF-A382AD8A62D1}" type="presParOf" srcId="{0314636B-66E3-4A3C-BFFB-1D0914E35AC4}" destId="{155E461F-EC49-4647-9F78-DCE0AA660C9F}" srcOrd="1" destOrd="0" presId="urn:microsoft.com/office/officeart/2005/8/layout/process1"/>
    <dgm:cxn modelId="{9C8244EF-0A02-44AE-A19E-64CCC7BFC4D4}" type="presParOf" srcId="{155E461F-EC49-4647-9F78-DCE0AA660C9F}" destId="{F979395E-0EBC-4F82-B529-5D082E6CE694}" srcOrd="0" destOrd="0" presId="urn:microsoft.com/office/officeart/2005/8/layout/process1"/>
    <dgm:cxn modelId="{BFFA701B-1C06-429E-B1FA-4F421CE4FB50}" type="presParOf" srcId="{0314636B-66E3-4A3C-BFFB-1D0914E35AC4}" destId="{366698CE-2AAB-45A4-B114-397937C29663}" srcOrd="2" destOrd="0" presId="urn:microsoft.com/office/officeart/2005/8/layout/process1"/>
    <dgm:cxn modelId="{6299577D-DCF6-4611-B815-528FCFBFC261}" type="presParOf" srcId="{0314636B-66E3-4A3C-BFFB-1D0914E35AC4}" destId="{CFE58859-2962-45A3-8552-E8DD0F9AD9D3}" srcOrd="3" destOrd="0" presId="urn:microsoft.com/office/officeart/2005/8/layout/process1"/>
    <dgm:cxn modelId="{17486303-5480-4547-B6AF-C870FC7CFFDC}" type="presParOf" srcId="{CFE58859-2962-45A3-8552-E8DD0F9AD9D3}" destId="{0161E6F5-4AFF-475C-8ED4-30352CA2C55F}" srcOrd="0" destOrd="0" presId="urn:microsoft.com/office/officeart/2005/8/layout/process1"/>
    <dgm:cxn modelId="{747BEF90-2449-4555-85C0-022A8423F1B0}" type="presParOf" srcId="{0314636B-66E3-4A3C-BFFB-1D0914E35AC4}" destId="{91C3F1C9-17A8-414F-8ABE-D2AC05B0FD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D505A9-2F71-496E-9795-412BD8F36C9B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F73CA12F-9050-49B0-AD30-3BCA0BD195E0}">
      <dgm:prSet phldrT="[Texto]"/>
      <dgm:spPr/>
      <dgm:t>
        <a:bodyPr/>
        <a:lstStyle/>
        <a:p>
          <a:r>
            <a:rPr lang="es-ES" dirty="0"/>
            <a:t>año</a:t>
          </a:r>
        </a:p>
      </dgm:t>
    </dgm:pt>
    <dgm:pt modelId="{E9CF6CFA-3CB1-4259-8BE2-FFB249A25824}" type="parTrans" cxnId="{2F97A74F-3AED-4978-9FD9-DA19A79FD0FD}">
      <dgm:prSet/>
      <dgm:spPr/>
      <dgm:t>
        <a:bodyPr/>
        <a:lstStyle/>
        <a:p>
          <a:endParaRPr lang="es-ES"/>
        </a:p>
      </dgm:t>
    </dgm:pt>
    <dgm:pt modelId="{04775DF8-128C-40A6-9156-BA61E50293C5}" type="sibTrans" cxnId="{2F97A74F-3AED-4978-9FD9-DA19A79FD0FD}">
      <dgm:prSet/>
      <dgm:spPr/>
      <dgm:t>
        <a:bodyPr/>
        <a:lstStyle/>
        <a:p>
          <a:endParaRPr lang="es-ES"/>
        </a:p>
      </dgm:t>
    </dgm:pt>
    <dgm:pt modelId="{D20554AB-0983-47DF-971D-985803FD58F6}">
      <dgm:prSet phldrT="[Texto]"/>
      <dgm:spPr/>
      <dgm:t>
        <a:bodyPr/>
        <a:lstStyle/>
        <a:p>
          <a:r>
            <a:rPr lang="es-ES" dirty="0" err="1"/>
            <a:t>region</a:t>
          </a:r>
          <a:endParaRPr lang="es-ES" dirty="0"/>
        </a:p>
      </dgm:t>
    </dgm:pt>
    <dgm:pt modelId="{0F6B6B57-53A3-4C93-B5F5-51FE898695A7}" type="parTrans" cxnId="{A0943383-2B11-4761-8A56-41FEDD5616EA}">
      <dgm:prSet/>
      <dgm:spPr/>
      <dgm:t>
        <a:bodyPr/>
        <a:lstStyle/>
        <a:p>
          <a:endParaRPr lang="es-ES"/>
        </a:p>
      </dgm:t>
    </dgm:pt>
    <dgm:pt modelId="{C94325A9-5601-41C0-A95D-C6960E122C48}" type="sibTrans" cxnId="{A0943383-2B11-4761-8A56-41FEDD5616EA}">
      <dgm:prSet/>
      <dgm:spPr/>
      <dgm:t>
        <a:bodyPr/>
        <a:lstStyle/>
        <a:p>
          <a:endParaRPr lang="es-ES"/>
        </a:p>
      </dgm:t>
    </dgm:pt>
    <dgm:pt modelId="{18667888-F0A2-4FF6-A38C-572F70B916D3}">
      <dgm:prSet phldrT="[Texto]"/>
      <dgm:spPr/>
      <dgm:t>
        <a:bodyPr/>
        <a:lstStyle/>
        <a:p>
          <a:r>
            <a:rPr lang="es-ES" dirty="0"/>
            <a:t>edad</a:t>
          </a:r>
        </a:p>
      </dgm:t>
    </dgm:pt>
    <dgm:pt modelId="{F148D438-5538-4020-B415-3A67ED3507CE}" type="parTrans" cxnId="{A30ACCA8-16E8-46A2-99DD-A573887F91E5}">
      <dgm:prSet/>
      <dgm:spPr/>
      <dgm:t>
        <a:bodyPr/>
        <a:lstStyle/>
        <a:p>
          <a:endParaRPr lang="es-ES"/>
        </a:p>
      </dgm:t>
    </dgm:pt>
    <dgm:pt modelId="{134233C7-BD9B-4741-9AEA-D3D26D9B124D}" type="sibTrans" cxnId="{A30ACCA8-16E8-46A2-99DD-A573887F91E5}">
      <dgm:prSet/>
      <dgm:spPr/>
      <dgm:t>
        <a:bodyPr/>
        <a:lstStyle/>
        <a:p>
          <a:endParaRPr lang="es-ES"/>
        </a:p>
      </dgm:t>
    </dgm:pt>
    <dgm:pt modelId="{0314636B-66E3-4A3C-BFFB-1D0914E35AC4}" type="pres">
      <dgm:prSet presAssocID="{20D505A9-2F71-496E-9795-412BD8F36C9B}" presName="Name0" presStyleCnt="0">
        <dgm:presLayoutVars>
          <dgm:dir/>
          <dgm:resizeHandles val="exact"/>
        </dgm:presLayoutVars>
      </dgm:prSet>
      <dgm:spPr/>
    </dgm:pt>
    <dgm:pt modelId="{AA72E754-6332-4834-BCA1-3F2C233BA053}" type="pres">
      <dgm:prSet presAssocID="{F73CA12F-9050-49B0-AD30-3BCA0BD195E0}" presName="node" presStyleLbl="node1" presStyleIdx="0" presStyleCnt="3">
        <dgm:presLayoutVars>
          <dgm:bulletEnabled val="1"/>
        </dgm:presLayoutVars>
      </dgm:prSet>
      <dgm:spPr/>
    </dgm:pt>
    <dgm:pt modelId="{155E461F-EC49-4647-9F78-DCE0AA660C9F}" type="pres">
      <dgm:prSet presAssocID="{04775DF8-128C-40A6-9156-BA61E50293C5}" presName="sibTrans" presStyleLbl="sibTrans2D1" presStyleIdx="0" presStyleCnt="2"/>
      <dgm:spPr/>
    </dgm:pt>
    <dgm:pt modelId="{F979395E-0EBC-4F82-B529-5D082E6CE694}" type="pres">
      <dgm:prSet presAssocID="{04775DF8-128C-40A6-9156-BA61E50293C5}" presName="connectorText" presStyleLbl="sibTrans2D1" presStyleIdx="0" presStyleCnt="2"/>
      <dgm:spPr/>
    </dgm:pt>
    <dgm:pt modelId="{366698CE-2AAB-45A4-B114-397937C29663}" type="pres">
      <dgm:prSet presAssocID="{D20554AB-0983-47DF-971D-985803FD58F6}" presName="node" presStyleLbl="node1" presStyleIdx="1" presStyleCnt="3">
        <dgm:presLayoutVars>
          <dgm:bulletEnabled val="1"/>
        </dgm:presLayoutVars>
      </dgm:prSet>
      <dgm:spPr/>
    </dgm:pt>
    <dgm:pt modelId="{CFE58859-2962-45A3-8552-E8DD0F9AD9D3}" type="pres">
      <dgm:prSet presAssocID="{C94325A9-5601-41C0-A95D-C6960E122C48}" presName="sibTrans" presStyleLbl="sibTrans2D1" presStyleIdx="1" presStyleCnt="2" custLinFactX="-2496882" custLinFactNeighborX="-2500000" custLinFactNeighborY="22206"/>
      <dgm:spPr/>
    </dgm:pt>
    <dgm:pt modelId="{0161E6F5-4AFF-475C-8ED4-30352CA2C55F}" type="pres">
      <dgm:prSet presAssocID="{C94325A9-5601-41C0-A95D-C6960E122C48}" presName="connectorText" presStyleLbl="sibTrans2D1" presStyleIdx="1" presStyleCnt="2"/>
      <dgm:spPr/>
    </dgm:pt>
    <dgm:pt modelId="{91C3F1C9-17A8-414F-8ABE-D2AC05B0FDDC}" type="pres">
      <dgm:prSet presAssocID="{18667888-F0A2-4FF6-A38C-572F70B916D3}" presName="node" presStyleLbl="node1" presStyleIdx="2" presStyleCnt="3">
        <dgm:presLayoutVars>
          <dgm:bulletEnabled val="1"/>
        </dgm:presLayoutVars>
      </dgm:prSet>
      <dgm:spPr/>
    </dgm:pt>
  </dgm:ptLst>
  <dgm:cxnLst>
    <dgm:cxn modelId="{1EF50333-FBE0-4D58-99FD-66895F358F3E}" type="presOf" srcId="{04775DF8-128C-40A6-9156-BA61E50293C5}" destId="{155E461F-EC49-4647-9F78-DCE0AA660C9F}" srcOrd="0" destOrd="0" presId="urn:microsoft.com/office/officeart/2005/8/layout/process1"/>
    <dgm:cxn modelId="{F2D9F638-246C-40F1-8732-E25A7B60BBE4}" type="presOf" srcId="{F73CA12F-9050-49B0-AD30-3BCA0BD195E0}" destId="{AA72E754-6332-4834-BCA1-3F2C233BA053}" srcOrd="0" destOrd="0" presId="urn:microsoft.com/office/officeart/2005/8/layout/process1"/>
    <dgm:cxn modelId="{2F97A74F-3AED-4978-9FD9-DA19A79FD0FD}" srcId="{20D505A9-2F71-496E-9795-412BD8F36C9B}" destId="{F73CA12F-9050-49B0-AD30-3BCA0BD195E0}" srcOrd="0" destOrd="0" parTransId="{E9CF6CFA-3CB1-4259-8BE2-FFB249A25824}" sibTransId="{04775DF8-128C-40A6-9156-BA61E50293C5}"/>
    <dgm:cxn modelId="{663BC552-8893-4E18-A0AD-E1ED9FB016D1}" type="presOf" srcId="{20D505A9-2F71-496E-9795-412BD8F36C9B}" destId="{0314636B-66E3-4A3C-BFFB-1D0914E35AC4}" srcOrd="0" destOrd="0" presId="urn:microsoft.com/office/officeart/2005/8/layout/process1"/>
    <dgm:cxn modelId="{3749E678-39E2-4E07-BEC8-219DB8F7D5FD}" type="presOf" srcId="{D20554AB-0983-47DF-971D-985803FD58F6}" destId="{366698CE-2AAB-45A4-B114-397937C29663}" srcOrd="0" destOrd="0" presId="urn:microsoft.com/office/officeart/2005/8/layout/process1"/>
    <dgm:cxn modelId="{86578859-5F16-407D-8644-8DAF64849D8D}" type="presOf" srcId="{04775DF8-128C-40A6-9156-BA61E50293C5}" destId="{F979395E-0EBC-4F82-B529-5D082E6CE694}" srcOrd="1" destOrd="0" presId="urn:microsoft.com/office/officeart/2005/8/layout/process1"/>
    <dgm:cxn modelId="{A0943383-2B11-4761-8A56-41FEDD5616EA}" srcId="{20D505A9-2F71-496E-9795-412BD8F36C9B}" destId="{D20554AB-0983-47DF-971D-985803FD58F6}" srcOrd="1" destOrd="0" parTransId="{0F6B6B57-53A3-4C93-B5F5-51FE898695A7}" sibTransId="{C94325A9-5601-41C0-A95D-C6960E122C48}"/>
    <dgm:cxn modelId="{969EBF83-E126-4E29-9464-A323608CDA09}" type="presOf" srcId="{C94325A9-5601-41C0-A95D-C6960E122C48}" destId="{CFE58859-2962-45A3-8552-E8DD0F9AD9D3}" srcOrd="0" destOrd="0" presId="urn:microsoft.com/office/officeart/2005/8/layout/process1"/>
    <dgm:cxn modelId="{71FD8E8A-6A69-45D1-9F99-5CFFAC55B050}" type="presOf" srcId="{C94325A9-5601-41C0-A95D-C6960E122C48}" destId="{0161E6F5-4AFF-475C-8ED4-30352CA2C55F}" srcOrd="1" destOrd="0" presId="urn:microsoft.com/office/officeart/2005/8/layout/process1"/>
    <dgm:cxn modelId="{A30ACCA8-16E8-46A2-99DD-A573887F91E5}" srcId="{20D505A9-2F71-496E-9795-412BD8F36C9B}" destId="{18667888-F0A2-4FF6-A38C-572F70B916D3}" srcOrd="2" destOrd="0" parTransId="{F148D438-5538-4020-B415-3A67ED3507CE}" sibTransId="{134233C7-BD9B-4741-9AEA-D3D26D9B124D}"/>
    <dgm:cxn modelId="{0D1402F3-F079-4B7D-B08F-A4C1C52DF0AE}" type="presOf" srcId="{18667888-F0A2-4FF6-A38C-572F70B916D3}" destId="{91C3F1C9-17A8-414F-8ABE-D2AC05B0FDDC}" srcOrd="0" destOrd="0" presId="urn:microsoft.com/office/officeart/2005/8/layout/process1"/>
    <dgm:cxn modelId="{65712E81-2010-4619-95D7-F1910E62B64A}" type="presParOf" srcId="{0314636B-66E3-4A3C-BFFB-1D0914E35AC4}" destId="{AA72E754-6332-4834-BCA1-3F2C233BA053}" srcOrd="0" destOrd="0" presId="urn:microsoft.com/office/officeart/2005/8/layout/process1"/>
    <dgm:cxn modelId="{FF555101-7010-4259-A6CF-A382AD8A62D1}" type="presParOf" srcId="{0314636B-66E3-4A3C-BFFB-1D0914E35AC4}" destId="{155E461F-EC49-4647-9F78-DCE0AA660C9F}" srcOrd="1" destOrd="0" presId="urn:microsoft.com/office/officeart/2005/8/layout/process1"/>
    <dgm:cxn modelId="{9C8244EF-0A02-44AE-A19E-64CCC7BFC4D4}" type="presParOf" srcId="{155E461F-EC49-4647-9F78-DCE0AA660C9F}" destId="{F979395E-0EBC-4F82-B529-5D082E6CE694}" srcOrd="0" destOrd="0" presId="urn:microsoft.com/office/officeart/2005/8/layout/process1"/>
    <dgm:cxn modelId="{BFFA701B-1C06-429E-B1FA-4F421CE4FB50}" type="presParOf" srcId="{0314636B-66E3-4A3C-BFFB-1D0914E35AC4}" destId="{366698CE-2AAB-45A4-B114-397937C29663}" srcOrd="2" destOrd="0" presId="urn:microsoft.com/office/officeart/2005/8/layout/process1"/>
    <dgm:cxn modelId="{6299577D-DCF6-4611-B815-528FCFBFC261}" type="presParOf" srcId="{0314636B-66E3-4A3C-BFFB-1D0914E35AC4}" destId="{CFE58859-2962-45A3-8552-E8DD0F9AD9D3}" srcOrd="3" destOrd="0" presId="urn:microsoft.com/office/officeart/2005/8/layout/process1"/>
    <dgm:cxn modelId="{17486303-5480-4547-B6AF-C870FC7CFFDC}" type="presParOf" srcId="{CFE58859-2962-45A3-8552-E8DD0F9AD9D3}" destId="{0161E6F5-4AFF-475C-8ED4-30352CA2C55F}" srcOrd="0" destOrd="0" presId="urn:microsoft.com/office/officeart/2005/8/layout/process1"/>
    <dgm:cxn modelId="{747BEF90-2449-4555-85C0-022A8423F1B0}" type="presParOf" srcId="{0314636B-66E3-4A3C-BFFB-1D0914E35AC4}" destId="{91C3F1C9-17A8-414F-8ABE-D2AC05B0FDD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2E754-6332-4834-BCA1-3F2C233BA053}">
      <dsp:nvSpPr>
        <dsp:cNvPr id="0" name=""/>
        <dsp:cNvSpPr/>
      </dsp:nvSpPr>
      <dsp:spPr>
        <a:xfrm>
          <a:off x="974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año</a:t>
          </a:r>
        </a:p>
      </dsp:txBody>
      <dsp:txXfrm>
        <a:off x="6090" y="73788"/>
        <a:ext cx="280909" cy="164452"/>
      </dsp:txXfrm>
    </dsp:sp>
    <dsp:sp modelId="{155E461F-EC49-4647-9F78-DCE0AA660C9F}">
      <dsp:nvSpPr>
        <dsp:cNvPr id="0" name=""/>
        <dsp:cNvSpPr/>
      </dsp:nvSpPr>
      <dsp:spPr>
        <a:xfrm>
          <a:off x="321229" y="119913"/>
          <a:ext cx="61721" cy="7220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1229" y="134354"/>
        <a:ext cx="43205" cy="43321"/>
      </dsp:txXfrm>
    </dsp:sp>
    <dsp:sp modelId="{366698CE-2AAB-45A4-B114-397937C29663}">
      <dsp:nvSpPr>
        <dsp:cNvPr id="0" name=""/>
        <dsp:cNvSpPr/>
      </dsp:nvSpPr>
      <dsp:spPr>
        <a:xfrm>
          <a:off x="408571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 err="1"/>
            <a:t>region</a:t>
          </a:r>
          <a:endParaRPr lang="es-ES" sz="600" kern="1200" dirty="0"/>
        </a:p>
      </dsp:txBody>
      <dsp:txXfrm>
        <a:off x="413687" y="73788"/>
        <a:ext cx="280909" cy="164452"/>
      </dsp:txXfrm>
    </dsp:sp>
    <dsp:sp modelId="{CFE58859-2962-45A3-8552-E8DD0F9AD9D3}">
      <dsp:nvSpPr>
        <dsp:cNvPr id="0" name=""/>
        <dsp:cNvSpPr/>
      </dsp:nvSpPr>
      <dsp:spPr>
        <a:xfrm>
          <a:off x="728827" y="119913"/>
          <a:ext cx="61721" cy="7220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728827" y="134354"/>
        <a:ext cx="43205" cy="43321"/>
      </dsp:txXfrm>
    </dsp:sp>
    <dsp:sp modelId="{91C3F1C9-17A8-414F-8ABE-D2AC05B0FDDC}">
      <dsp:nvSpPr>
        <dsp:cNvPr id="0" name=""/>
        <dsp:cNvSpPr/>
      </dsp:nvSpPr>
      <dsp:spPr>
        <a:xfrm>
          <a:off x="816169" y="68672"/>
          <a:ext cx="291141" cy="1746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edad</a:t>
          </a:r>
        </a:p>
      </dsp:txBody>
      <dsp:txXfrm>
        <a:off x="821285" y="73788"/>
        <a:ext cx="280909" cy="164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2E754-6332-4834-BCA1-3F2C233BA053}">
      <dsp:nvSpPr>
        <dsp:cNvPr id="0" name=""/>
        <dsp:cNvSpPr/>
      </dsp:nvSpPr>
      <dsp:spPr>
        <a:xfrm>
          <a:off x="940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año</a:t>
          </a:r>
        </a:p>
      </dsp:txBody>
      <dsp:txXfrm>
        <a:off x="5880" y="67935"/>
        <a:ext cx="271252" cy="158799"/>
      </dsp:txXfrm>
    </dsp:sp>
    <dsp:sp modelId="{155E461F-EC49-4647-9F78-DCE0AA660C9F}">
      <dsp:nvSpPr>
        <dsp:cNvPr id="0" name=""/>
        <dsp:cNvSpPr/>
      </dsp:nvSpPr>
      <dsp:spPr>
        <a:xfrm>
          <a:off x="310186" y="112474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10186" y="126418"/>
        <a:ext cx="41720" cy="41832"/>
      </dsp:txXfrm>
    </dsp:sp>
    <dsp:sp modelId="{366698CE-2AAB-45A4-B114-397937C29663}">
      <dsp:nvSpPr>
        <dsp:cNvPr id="0" name=""/>
        <dsp:cNvSpPr/>
      </dsp:nvSpPr>
      <dsp:spPr>
        <a:xfrm>
          <a:off x="394526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 err="1"/>
            <a:t>region</a:t>
          </a:r>
          <a:endParaRPr lang="es-ES" sz="600" kern="1200" dirty="0"/>
        </a:p>
      </dsp:txBody>
      <dsp:txXfrm>
        <a:off x="399466" y="67935"/>
        <a:ext cx="271252" cy="158799"/>
      </dsp:txXfrm>
    </dsp:sp>
    <dsp:sp modelId="{CFE58859-2962-45A3-8552-E8DD0F9AD9D3}">
      <dsp:nvSpPr>
        <dsp:cNvPr id="0" name=""/>
        <dsp:cNvSpPr/>
      </dsp:nvSpPr>
      <dsp:spPr>
        <a:xfrm>
          <a:off x="-29800" y="127956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-29800" y="141900"/>
        <a:ext cx="41720" cy="41832"/>
      </dsp:txXfrm>
    </dsp:sp>
    <dsp:sp modelId="{91C3F1C9-17A8-414F-8ABE-D2AC05B0FDDC}">
      <dsp:nvSpPr>
        <dsp:cNvPr id="0" name=""/>
        <dsp:cNvSpPr/>
      </dsp:nvSpPr>
      <dsp:spPr>
        <a:xfrm>
          <a:off x="788112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edad</a:t>
          </a:r>
        </a:p>
      </dsp:txBody>
      <dsp:txXfrm>
        <a:off x="793052" y="67935"/>
        <a:ext cx="271252" cy="158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2E754-6332-4834-BCA1-3F2C233BA053}">
      <dsp:nvSpPr>
        <dsp:cNvPr id="0" name=""/>
        <dsp:cNvSpPr/>
      </dsp:nvSpPr>
      <dsp:spPr>
        <a:xfrm>
          <a:off x="940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año</a:t>
          </a:r>
        </a:p>
      </dsp:txBody>
      <dsp:txXfrm>
        <a:off x="5880" y="67935"/>
        <a:ext cx="271252" cy="158799"/>
      </dsp:txXfrm>
    </dsp:sp>
    <dsp:sp modelId="{155E461F-EC49-4647-9F78-DCE0AA660C9F}">
      <dsp:nvSpPr>
        <dsp:cNvPr id="0" name=""/>
        <dsp:cNvSpPr/>
      </dsp:nvSpPr>
      <dsp:spPr>
        <a:xfrm>
          <a:off x="310186" y="112474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10186" y="126418"/>
        <a:ext cx="41720" cy="41832"/>
      </dsp:txXfrm>
    </dsp:sp>
    <dsp:sp modelId="{366698CE-2AAB-45A4-B114-397937C29663}">
      <dsp:nvSpPr>
        <dsp:cNvPr id="0" name=""/>
        <dsp:cNvSpPr/>
      </dsp:nvSpPr>
      <dsp:spPr>
        <a:xfrm>
          <a:off x="394526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 err="1"/>
            <a:t>region</a:t>
          </a:r>
          <a:endParaRPr lang="es-ES" sz="600" kern="1200" dirty="0"/>
        </a:p>
      </dsp:txBody>
      <dsp:txXfrm>
        <a:off x="399466" y="67935"/>
        <a:ext cx="271252" cy="158799"/>
      </dsp:txXfrm>
    </dsp:sp>
    <dsp:sp modelId="{CFE58859-2962-45A3-8552-E8DD0F9AD9D3}">
      <dsp:nvSpPr>
        <dsp:cNvPr id="0" name=""/>
        <dsp:cNvSpPr/>
      </dsp:nvSpPr>
      <dsp:spPr>
        <a:xfrm>
          <a:off x="-29800" y="127956"/>
          <a:ext cx="59600" cy="6972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-29800" y="141900"/>
        <a:ext cx="41720" cy="41832"/>
      </dsp:txXfrm>
    </dsp:sp>
    <dsp:sp modelId="{91C3F1C9-17A8-414F-8ABE-D2AC05B0FDDC}">
      <dsp:nvSpPr>
        <dsp:cNvPr id="0" name=""/>
        <dsp:cNvSpPr/>
      </dsp:nvSpPr>
      <dsp:spPr>
        <a:xfrm>
          <a:off x="788112" y="62995"/>
          <a:ext cx="281132" cy="1686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" kern="1200" dirty="0"/>
            <a:t>edad</a:t>
          </a:r>
        </a:p>
      </dsp:txBody>
      <dsp:txXfrm>
        <a:off x="793052" y="67935"/>
        <a:ext cx="271252" cy="158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C445D2F7-2230-0FB3-6C57-942B1EE1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>
            <a:extLst>
              <a:ext uri="{FF2B5EF4-FFF2-40B4-BE49-F238E27FC236}">
                <a16:creationId xmlns:a16="http://schemas.microsoft.com/office/drawing/2014/main" id="{90AE87B1-708E-338B-9E29-93B0001FA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>
            <a:extLst>
              <a:ext uri="{FF2B5EF4-FFF2-40B4-BE49-F238E27FC236}">
                <a16:creationId xmlns:a16="http://schemas.microsoft.com/office/drawing/2014/main" id="{78422253-E317-870E-B392-2585A7FB7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2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B3ECDCA1-94D4-E91C-CACF-F7D2BBAD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>
            <a:extLst>
              <a:ext uri="{FF2B5EF4-FFF2-40B4-BE49-F238E27FC236}">
                <a16:creationId xmlns:a16="http://schemas.microsoft.com/office/drawing/2014/main" id="{AD8E0A4A-BE8B-9A37-242E-6801A8381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>
            <a:extLst>
              <a:ext uri="{FF2B5EF4-FFF2-40B4-BE49-F238E27FC236}">
                <a16:creationId xmlns:a16="http://schemas.microsoft.com/office/drawing/2014/main" id="{40011F91-9670-F70B-0406-0F110F953E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16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png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486550" y="24109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man Old Style" panose="02050604050505020204" pitchFamily="18" charset="0"/>
                <a:cs typeface="Posterama" panose="020B0502040204020203" pitchFamily="34" charset="0"/>
              </a:rPr>
              <a:t>MIGRATIONS TO EUROPE</a:t>
            </a:r>
            <a:endParaRPr dirty="0">
              <a:latin typeface="Bookman Old Style" panose="02050604050505020204" pitchFamily="18" charset="0"/>
              <a:cs typeface="Posterama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B409FD0E-3DBB-215B-8E50-7F2BF24A7B48}"/>
              </a:ext>
            </a:extLst>
          </p:cNvPr>
          <p:cNvSpPr txBox="1">
            <a:spLocks/>
          </p:cNvSpPr>
          <p:nvPr/>
        </p:nvSpPr>
        <p:spPr>
          <a:xfrm>
            <a:off x="914468" y="254382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How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7D259B67-545D-33F5-81F3-A550BA2AE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32" y="884749"/>
            <a:ext cx="8521700" cy="45466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How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drilling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down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only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77" name="Imagen 76" descr="Gráfico&#10;&#10;Descripción generada automáticamente">
            <a:extLst>
              <a:ext uri="{FF2B5EF4-FFF2-40B4-BE49-F238E27FC236}">
                <a16:creationId xmlns:a16="http://schemas.microsoft.com/office/drawing/2014/main" id="{64BD3499-90CF-6F05-D34A-5FAA51BB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694542"/>
            <a:ext cx="9144000" cy="48786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6A6214F3-8208-26A5-1E02-90E2EAB04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>
            <a:extLst>
              <a:ext uri="{FF2B5EF4-FFF2-40B4-BE49-F238E27FC236}">
                <a16:creationId xmlns:a16="http://schemas.microsoft.com/office/drawing/2014/main" id="{63C49E29-989C-C54F-9520-008376260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How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 </a:t>
            </a:r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technical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sp>
        <p:nvSpPr>
          <p:cNvPr id="119" name="Google Shape;119;p20">
            <a:extLst>
              <a:ext uri="{FF2B5EF4-FFF2-40B4-BE49-F238E27FC236}">
                <a16:creationId xmlns:a16="http://schemas.microsoft.com/office/drawing/2014/main" id="{7E570BD8-1916-0CCF-38AA-43384C8422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891242-55F2-4CB7-B8EA-46C98CD9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65" y="1294001"/>
            <a:ext cx="4610735" cy="32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3AEA9479-4F35-0A7B-DA54-BD8BD676A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766" y="115934"/>
            <a:ext cx="7980217" cy="1103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Why</a:t>
            </a:r>
            <a: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 </a:t>
            </a:r>
            <a:b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</a:br>
            <a:r>
              <a:rPr lang="es-ES" sz="28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¿Nos vamos a un lugar seguro?</a:t>
            </a:r>
            <a:endParaRPr lang="es-ES" sz="2800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6A6D7749-91A5-9E99-5E54-539EA45D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17" y="1219200"/>
            <a:ext cx="5262792" cy="3683955"/>
          </a:xfrm>
          <a:prstGeom prst="rect">
            <a:avLst/>
          </a:prstGeom>
        </p:spPr>
      </p:pic>
      <p:pic>
        <p:nvPicPr>
          <p:cNvPr id="10" name="Imagen 9" descr="Cuadrado&#10;&#10;Descripción generada automáticamente">
            <a:extLst>
              <a:ext uri="{FF2B5EF4-FFF2-40B4-BE49-F238E27FC236}">
                <a16:creationId xmlns:a16="http://schemas.microsoft.com/office/drawing/2014/main" id="{40253DBE-5E6C-8717-51CB-5CF6F9D19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" y="1169355"/>
            <a:ext cx="3733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400" b="1" dirty="0"/>
              <a:t>UNA TIERRA PARA TODOS</a:t>
            </a:r>
            <a:endParaRPr sz="4400" b="1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276;p34">
            <a:extLst>
              <a:ext uri="{FF2B5EF4-FFF2-40B4-BE49-F238E27FC236}">
                <a16:creationId xmlns:a16="http://schemas.microsoft.com/office/drawing/2014/main" id="{60724E82-10CC-7795-FC16-323877904AE5}"/>
              </a:ext>
            </a:extLst>
          </p:cNvPr>
          <p:cNvSpPr txBox="1">
            <a:spLocks/>
          </p:cNvSpPr>
          <p:nvPr/>
        </p:nvSpPr>
        <p:spPr>
          <a:xfrm>
            <a:off x="1263639" y="1191538"/>
            <a:ext cx="68520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800" dirty="0"/>
              <a:t>Gracias a </a:t>
            </a:r>
            <a:r>
              <a:rPr lang="en-US" sz="1800" dirty="0" err="1"/>
              <a:t>los</a:t>
            </a:r>
            <a:r>
              <a:rPr lang="en-US" sz="1800" dirty="0"/>
              <a:t> que </a:t>
            </a:r>
            <a:r>
              <a:rPr lang="en-US" sz="1800" dirty="0" err="1"/>
              <a:t>han</a:t>
            </a:r>
            <a:r>
              <a:rPr lang="en-US" sz="1800" dirty="0"/>
              <a:t> </a:t>
            </a:r>
            <a:r>
              <a:rPr lang="en-US" sz="1800" dirty="0" err="1"/>
              <a:t>hecho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TFM </a:t>
            </a:r>
            <a:r>
              <a:rPr lang="en-US" sz="1800" dirty="0" err="1"/>
              <a:t>posible</a:t>
            </a:r>
            <a:r>
              <a:rPr lang="en-US" sz="1800" dirty="0"/>
              <a:t>:</a:t>
            </a:r>
          </a:p>
          <a:p>
            <a:pPr indent="-342900">
              <a:lnSpc>
                <a:spcPct val="115000"/>
              </a:lnSpc>
              <a:buSzPts val="1800"/>
            </a:pP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600"/>
            </a:pP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DATA SOURCES</a:t>
            </a:r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INMIGRATION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Escribir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sobre el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inmigración y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EMIGRATION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Escribir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sobre el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emigracion</a:t>
            </a:r>
            <a:r>
              <a:rPr lang="es-ES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lang="es-ES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Referencias y URL</a:t>
            </a:r>
            <a:endParaRPr sz="1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19345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525" y="982645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Inmigrantes reportados en Europa desde 2015</a:t>
            </a:r>
            <a:endParaRPr sz="1800" dirty="0">
              <a:latin typeface="Amasis MT Pro" panose="020F0502020204030204" pitchFamily="18" charset="0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63399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5,244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34015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Inmigrantes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reportados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desde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Europe </a:t>
            </a:r>
            <a:r>
              <a:rPr lang="en-US" sz="1800" dirty="0" err="1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desde</a:t>
            </a:r>
            <a:r>
              <a:rPr lang="en-US" sz="1800" dirty="0">
                <a:latin typeface="Amasis MT Pro" panose="020F0502020204030204" pitchFamily="18" charset="0"/>
                <a:ea typeface="Homemade Apple"/>
                <a:cs typeface="Homemade Apple"/>
                <a:sym typeface="Homemade Apple"/>
              </a:rPr>
              <a:t> 2015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14E9A265-A45A-18C6-36A6-C928D1A1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49" y="303754"/>
            <a:ext cx="7982531" cy="618357"/>
          </a:xfrm>
        </p:spPr>
        <p:txBody>
          <a:bodyPr/>
          <a:lstStyle/>
          <a:p>
            <a:r>
              <a:rPr lang="es-ES" sz="3200" dirty="0">
                <a:latin typeface="Bookman Old Style" panose="02050604050505020204" pitchFamily="18" charset="0"/>
              </a:rPr>
              <a:t>Ranking países de nacimiento en inmigraciones</a:t>
            </a:r>
            <a:endParaRPr lang="es-E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8313F3-9247-3D0A-817F-621BF1FD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205988"/>
            <a:ext cx="7578300" cy="618357"/>
          </a:xfrm>
        </p:spPr>
        <p:txBody>
          <a:bodyPr/>
          <a:lstStyle/>
          <a:p>
            <a:r>
              <a:rPr lang="es-ES" sz="3600" dirty="0">
                <a:latin typeface="Bookman Old Style" panose="02050604050505020204" pitchFamily="18" charset="0"/>
              </a:rPr>
              <a:t>Distribución de los datos</a:t>
            </a:r>
            <a:endParaRPr lang="es-ES" dirty="0"/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7C43049E-E503-BD81-75CD-67BA4485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3" y="2889739"/>
            <a:ext cx="2528650" cy="1349128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479CE91C-27C3-D9F7-C266-EDC600BB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8" y="1117409"/>
            <a:ext cx="2369323" cy="1264121"/>
          </a:xfrm>
          <a:prstGeom prst="rect">
            <a:avLst/>
          </a:prstGeom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A0FA61A-CF79-A9FD-FB6C-4E7B2A270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617566"/>
              </p:ext>
            </p:extLst>
          </p:nvPr>
        </p:nvGraphicFramePr>
        <p:xfrm>
          <a:off x="3463590" y="674749"/>
          <a:ext cx="1108285" cy="31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Imagen 19" descr="Gráfico&#10;&#10;Descripción generada automáticamente">
            <a:extLst>
              <a:ext uri="{FF2B5EF4-FFF2-40B4-BE49-F238E27FC236}">
                <a16:creationId xmlns:a16="http://schemas.microsoft.com/office/drawing/2014/main" id="{2DB46538-8828-BF14-A4C6-687236A17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8511" y="1117409"/>
            <a:ext cx="2470002" cy="1235001"/>
          </a:xfrm>
          <a:prstGeom prst="rect">
            <a:avLst/>
          </a:prstGeom>
        </p:spPr>
      </p:pic>
      <p:pic>
        <p:nvPicPr>
          <p:cNvPr id="22" name="Imagen 2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08C48D5-F7E8-E9D2-698C-B9B3CD2AB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449" y="2925701"/>
            <a:ext cx="2412064" cy="1206032"/>
          </a:xfrm>
          <a:prstGeom prst="rect">
            <a:avLst/>
          </a:prstGeom>
        </p:spPr>
      </p:pic>
      <p:pic>
        <p:nvPicPr>
          <p:cNvPr id="30" name="Imagen 29" descr="Escala de tiempo&#10;&#10;Descripción generada automáticamente">
            <a:extLst>
              <a:ext uri="{FF2B5EF4-FFF2-40B4-BE49-F238E27FC236}">
                <a16:creationId xmlns:a16="http://schemas.microsoft.com/office/drawing/2014/main" id="{9D32A099-B802-B10B-CD78-BD9E1AC8EE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400" y="1011767"/>
            <a:ext cx="4470257" cy="3576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2BE8CD84-C31F-0C91-5B93-01E3BCD7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205988"/>
            <a:ext cx="7578300" cy="618357"/>
          </a:xfrm>
        </p:spPr>
        <p:txBody>
          <a:bodyPr/>
          <a:lstStyle/>
          <a:p>
            <a:r>
              <a:rPr lang="es-ES" sz="3600" dirty="0">
                <a:latin typeface="Bookman Old Style" panose="02050604050505020204" pitchFamily="18" charset="0"/>
              </a:rPr>
              <a:t>Rankings</a:t>
            </a:r>
            <a:endParaRPr lang="es-ES"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748517A7-A013-A102-5AF0-35923EB70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095106"/>
              </p:ext>
            </p:extLst>
          </p:nvPr>
        </p:nvGraphicFramePr>
        <p:xfrm>
          <a:off x="3838365" y="697254"/>
          <a:ext cx="1070186" cy="29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5A7E287-EC42-BF0F-8404-79F926A34D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857" y="998640"/>
            <a:ext cx="3522302" cy="2113381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78958BE2-AB1D-74F8-783F-9C9AB842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850" y="998640"/>
            <a:ext cx="3718214" cy="2230928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7AE1756-367A-784E-1A36-E70407E691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432" y="3131505"/>
            <a:ext cx="2952750" cy="177165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5DEB3A19-63FD-52D7-2A0C-3A30AD5469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7864" y="2994476"/>
            <a:ext cx="2802288" cy="1868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8FF2DBA0-536E-5CBF-9EB0-9F7EC368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>
            <a:extLst>
              <a:ext uri="{FF2B5EF4-FFF2-40B4-BE49-F238E27FC236}">
                <a16:creationId xmlns:a16="http://schemas.microsoft.com/office/drawing/2014/main" id="{D463DF44-82C6-28FA-8FDF-4A8FD89A7F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9A5539A8-D390-92F5-2F86-89DDDEB0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50" y="205988"/>
            <a:ext cx="7578300" cy="618357"/>
          </a:xfrm>
        </p:spPr>
        <p:txBody>
          <a:bodyPr/>
          <a:lstStyle/>
          <a:p>
            <a:r>
              <a:rPr lang="es-ES" sz="3600" dirty="0">
                <a:latin typeface="Bookman Old Style" panose="02050604050505020204" pitchFamily="18" charset="0"/>
              </a:rPr>
              <a:t>Rankings</a:t>
            </a:r>
            <a:endParaRPr lang="es-ES"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83C17990-890E-135F-4FD6-43FAF330F2BB}"/>
              </a:ext>
            </a:extLst>
          </p:cNvPr>
          <p:cNvGraphicFramePr/>
          <p:nvPr/>
        </p:nvGraphicFramePr>
        <p:xfrm>
          <a:off x="3838365" y="697254"/>
          <a:ext cx="1070186" cy="29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7A261EE1-0488-9BF3-D919-043ED53F1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483190"/>
            <a:ext cx="3353558" cy="2858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CE4AF9-140B-30BA-D878-5BA819368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679" y="1483190"/>
            <a:ext cx="4323721" cy="18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7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837271B1-1FBA-CD4A-88A9-AA764AD39C00}"/>
              </a:ext>
            </a:extLst>
          </p:cNvPr>
          <p:cNvSpPr txBox="1">
            <a:spLocks/>
          </p:cNvSpPr>
          <p:nvPr/>
        </p:nvSpPr>
        <p:spPr>
          <a:xfrm>
            <a:off x="865977" y="143642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Evolución de inmigración</a:t>
            </a:r>
            <a:endParaRPr lang="es-ES" sz="3600" dirty="0"/>
          </a:p>
        </p:txBody>
      </p:sp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95AD262-8E13-B03E-2618-53314BC7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4" y="1137890"/>
            <a:ext cx="4400600" cy="2640360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BB3E3F06-2445-9783-A4FC-036E3304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29" y="1258992"/>
            <a:ext cx="3778886" cy="25192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116;p20">
            <a:extLst>
              <a:ext uri="{FF2B5EF4-FFF2-40B4-BE49-F238E27FC236}">
                <a16:creationId xmlns:a16="http://schemas.microsoft.com/office/drawing/2014/main" id="{FA425030-F88A-BBEC-8B83-E0D35206DCC5}"/>
              </a:ext>
            </a:extLst>
          </p:cNvPr>
          <p:cNvSpPr txBox="1">
            <a:spLocks/>
          </p:cNvSpPr>
          <p:nvPr/>
        </p:nvSpPr>
        <p:spPr>
          <a:xfrm>
            <a:off x="782850" y="206086"/>
            <a:ext cx="7578300" cy="86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s-ES" sz="3600" dirty="0" err="1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When</a:t>
            </a:r>
            <a:r>
              <a:rPr lang="es-ES" sz="3600" dirty="0">
                <a:latin typeface="Bookman Old Style" panose="02050604050505020204" pitchFamily="18" charset="0"/>
                <a:cs typeface="Posterama" panose="020B0502040204020203" pitchFamily="34" charset="0"/>
                <a:sym typeface="Raleway"/>
              </a:rPr>
              <a:t>?</a:t>
            </a:r>
            <a:endParaRPr lang="es-ES" sz="3600" dirty="0"/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7A91326B-664D-F0D1-4A7C-8E5F3DF9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981" y="1008180"/>
            <a:ext cx="3097550" cy="1858530"/>
          </a:xfrm>
          <a:prstGeom prst="rect">
            <a:avLst/>
          </a:prstGeom>
        </p:spPr>
      </p:pic>
      <p:pic>
        <p:nvPicPr>
          <p:cNvPr id="10" name="Imagen 9" descr="Gráfico, Diagrama&#10;&#10;Descripción generada automáticamente">
            <a:extLst>
              <a:ext uri="{FF2B5EF4-FFF2-40B4-BE49-F238E27FC236}">
                <a16:creationId xmlns:a16="http://schemas.microsoft.com/office/drawing/2014/main" id="{7B441376-5D35-73A1-8298-3A26D9F47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651" y="2973960"/>
            <a:ext cx="3394075" cy="2036445"/>
          </a:xfrm>
          <a:prstGeom prst="rect">
            <a:avLst/>
          </a:prstGeom>
        </p:spPr>
      </p:pic>
      <p:pic>
        <p:nvPicPr>
          <p:cNvPr id="14" name="Imagen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775D7F2-0BBE-3533-EEFB-C2444C448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3" y="2748183"/>
            <a:ext cx="3510327" cy="2106196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8155FB6-0DF1-DC64-1409-B71EBB3B7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3" y="856991"/>
            <a:ext cx="3510327" cy="2106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117</Words>
  <Application>Microsoft Office PowerPoint</Application>
  <PresentationFormat>Presentación en pantalla (16:9)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Bookman Old Style</vt:lpstr>
      <vt:lpstr>Homemade Apple</vt:lpstr>
      <vt:lpstr>Arial</vt:lpstr>
      <vt:lpstr>Raleway</vt:lpstr>
      <vt:lpstr>Amasis MT Pro</vt:lpstr>
      <vt:lpstr>Miranda template</vt:lpstr>
      <vt:lpstr>MIGRATIONS TO EUROPE</vt:lpstr>
      <vt:lpstr>DATA SOURCES</vt:lpstr>
      <vt:lpstr>89,526,124</vt:lpstr>
      <vt:lpstr>Ranking países de nacimiento en inmigraciones</vt:lpstr>
      <vt:lpstr>Distribución de los datos</vt:lpstr>
      <vt:lpstr>Rankings</vt:lpstr>
      <vt:lpstr>Rankings</vt:lpstr>
      <vt:lpstr>Presentación de PowerPoint</vt:lpstr>
      <vt:lpstr>Presentación de PowerPoint</vt:lpstr>
      <vt:lpstr>Presentación de PowerPoint</vt:lpstr>
      <vt:lpstr>How drilling down only?</vt:lpstr>
      <vt:lpstr>How technical?</vt:lpstr>
      <vt:lpstr>Why?  ¿Nos vamos a un lugar seguro?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Inmaculada Pizarro Moreno</dc:creator>
  <cp:lastModifiedBy>Maria Inmaculada Pizarro Moreno</cp:lastModifiedBy>
  <cp:revision>29</cp:revision>
  <dcterms:modified xsi:type="dcterms:W3CDTF">2024-12-15T18:52:46Z</dcterms:modified>
</cp:coreProperties>
</file>